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257" r:id="rId3"/>
    <p:sldId id="259" r:id="rId4"/>
    <p:sldId id="261" r:id="rId5"/>
    <p:sldId id="263" r:id="rId6"/>
    <p:sldId id="265" r:id="rId7"/>
    <p:sldId id="268" r:id="rId8"/>
    <p:sldId id="269" r:id="rId9"/>
    <p:sldId id="271" r:id="rId10"/>
    <p:sldId id="273" r:id="rId11"/>
    <p:sldId id="275" r:id="rId12"/>
    <p:sldId id="278" r:id="rId13"/>
    <p:sldId id="279" r:id="rId14"/>
    <p:sldId id="281" r:id="rId15"/>
    <p:sldId id="283" r:id="rId16"/>
    <p:sldId id="321" r:id="rId17"/>
    <p:sldId id="323" r:id="rId18"/>
    <p:sldId id="309" r:id="rId19"/>
    <p:sldId id="311" r:id="rId20"/>
    <p:sldId id="313" r:id="rId21"/>
    <p:sldId id="315" r:id="rId22"/>
    <p:sldId id="305" r:id="rId23"/>
    <p:sldId id="307" r:id="rId24"/>
    <p:sldId id="317" r:id="rId25"/>
    <p:sldId id="319" r:id="rId26"/>
    <p:sldId id="297" r:id="rId27"/>
    <p:sldId id="299" r:id="rId28"/>
    <p:sldId id="301" r:id="rId29"/>
    <p:sldId id="303" r:id="rId30"/>
    <p:sldId id="285" r:id="rId31"/>
    <p:sldId id="287" r:id="rId32"/>
    <p:sldId id="289" r:id="rId33"/>
    <p:sldId id="291" r:id="rId34"/>
    <p:sldId id="293" r:id="rId35"/>
    <p:sldId id="295" r:id="rId36"/>
  </p:sldIdLst>
  <p:sldSz cx="9144000" cy="6858000" type="screen4x3"/>
  <p:notesSz cx="6858000" cy="9144000"/>
  <p:photoAlbum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38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54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1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98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9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4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2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41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4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7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C87D-EAFA-45D9-8389-07B7FC04526F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4952-0A4E-4328-87AF-8F21AFB8A0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49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5A84E358-68CB-282F-BCC4-5310D0A02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28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66AEDCC4-7708-56FF-562A-D7FFEDBFE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45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2">
            <a:extLst>
              <a:ext uri="{FF2B5EF4-FFF2-40B4-BE49-F238E27FC236}">
                <a16:creationId xmlns:a16="http://schemas.microsoft.com/office/drawing/2014/main" id="{7477D6A0-EDC8-3169-CB54-9A7524704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57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3">
            <a:extLst>
              <a:ext uri="{FF2B5EF4-FFF2-40B4-BE49-F238E27FC236}">
                <a16:creationId xmlns:a16="http://schemas.microsoft.com/office/drawing/2014/main" id="{4AAB33C6-EFAC-E2F7-DB8F-96417D2A85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37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5">
            <a:extLst>
              <a:ext uri="{FF2B5EF4-FFF2-40B4-BE49-F238E27FC236}">
                <a16:creationId xmlns:a16="http://schemas.microsoft.com/office/drawing/2014/main" id="{CA741255-3DF2-1C5E-5B2A-09106A822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32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7">
            <a:extLst>
              <a:ext uri="{FF2B5EF4-FFF2-40B4-BE49-F238E27FC236}">
                <a16:creationId xmlns:a16="http://schemas.microsoft.com/office/drawing/2014/main" id="{DB7C617C-5A38-B8A5-2281-0F6A34D64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65">
            <a:extLst>
              <a:ext uri="{FF2B5EF4-FFF2-40B4-BE49-F238E27FC236}">
                <a16:creationId xmlns:a16="http://schemas.microsoft.com/office/drawing/2014/main" id="{06932516-E07D-C1E0-D59E-F24BAC362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67">
            <a:extLst>
              <a:ext uri="{FF2B5EF4-FFF2-40B4-BE49-F238E27FC236}">
                <a16:creationId xmlns:a16="http://schemas.microsoft.com/office/drawing/2014/main" id="{0266C011-29C6-3C5A-0C9C-0EC16D952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72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855E5340-EEAE-7077-8226-26B78897C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04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715A5526-6C77-AB57-70D0-B0F0D1D69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05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3A375626-8DCA-E681-FF8E-43ECA8960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67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98C4C7C8-544A-EAF2-E43E-84F102333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82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EDA4A0BB-0FFF-8539-1A9D-BC8F86BAC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7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2502A6A6-4E6A-F4D6-1FAE-C31CF7087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32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22904B3C-CA46-7669-4CA8-9778A53FB9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04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61">
            <a:extLst>
              <a:ext uri="{FF2B5EF4-FFF2-40B4-BE49-F238E27FC236}">
                <a16:creationId xmlns:a16="http://schemas.microsoft.com/office/drawing/2014/main" id="{3D7D720A-7BA6-268B-6E1D-4A94E3A60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5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63">
            <a:extLst>
              <a:ext uri="{FF2B5EF4-FFF2-40B4-BE49-F238E27FC236}">
                <a16:creationId xmlns:a16="http://schemas.microsoft.com/office/drawing/2014/main" id="{5E9A6EC3-B2C7-4297-65C4-4DA8F447C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81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190770BF-EDEC-413D-8232-2CDA9BB54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85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206ADE8C-8B83-DA9C-02BE-D3836965D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740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DE057166-1930-62B9-242C-6DF1863F6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57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BE54869D-E984-53BD-C5D1-CA2C0ACEF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7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9B179222-AB5F-5040-38E9-9A572F518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77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9">
            <a:extLst>
              <a:ext uri="{FF2B5EF4-FFF2-40B4-BE49-F238E27FC236}">
                <a16:creationId xmlns:a16="http://schemas.microsoft.com/office/drawing/2014/main" id="{A5FE9880-1750-89A0-C5EA-4514BF20E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663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1">
            <a:extLst>
              <a:ext uri="{FF2B5EF4-FFF2-40B4-BE49-F238E27FC236}">
                <a16:creationId xmlns:a16="http://schemas.microsoft.com/office/drawing/2014/main" id="{817B5421-CFB2-020B-E28D-6FC9BD70E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50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3">
            <a:extLst>
              <a:ext uri="{FF2B5EF4-FFF2-40B4-BE49-F238E27FC236}">
                <a16:creationId xmlns:a16="http://schemas.microsoft.com/office/drawing/2014/main" id="{D46B734C-6A24-6B00-2C58-A52B9B701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525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5">
            <a:extLst>
              <a:ext uri="{FF2B5EF4-FFF2-40B4-BE49-F238E27FC236}">
                <a16:creationId xmlns:a16="http://schemas.microsoft.com/office/drawing/2014/main" id="{7D052E38-8B72-2B90-F77E-081051BA2C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698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53C1B9B9-6B91-ABC6-FEF4-F4C74C24D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327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0E910680-7880-3565-A041-22BE99AF1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96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649C865F-C641-3672-41D1-392655471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63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934D0C86-9A45-8F5A-2861-2C4D1F833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28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7FD0E9C3-E3C2-3B8C-34EC-C19B17513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63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2">
            <a:extLst>
              <a:ext uri="{FF2B5EF4-FFF2-40B4-BE49-F238E27FC236}">
                <a16:creationId xmlns:a16="http://schemas.microsoft.com/office/drawing/2014/main" id="{738D14B4-6C9F-E774-3D43-0240C408C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38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12D9B9E1-7E62-4F15-766C-063EAA1E4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07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5A99E6B-9266-1916-1584-0259EA90E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92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TÉMA" val="hvsUvk57"/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0</Words>
  <Application>Microsoft Office PowerPoint</Application>
  <PresentationFormat>Diavetítés a képernyőre (4:3 oldalarány)</PresentationFormat>
  <Paragraphs>0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4</cp:revision>
  <dcterms:created xsi:type="dcterms:W3CDTF">2023-07-31T11:30:16Z</dcterms:created>
  <dcterms:modified xsi:type="dcterms:W3CDTF">2023-08-21T12:43:27Z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077A3433-4C70-4796-A993-89A1B5A657D5</vt:lpwstr>
  </property>
  <property fmtid="{D5CDD505-2E9C-101B-9397-08002B2CF9AE}" pid="3" name="ArticulatePath">
    <vt:lpwstr>Lesson_1</vt:lpwstr>
  </property>
</Properties>
</file>